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5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FF33"/>
    <a:srgbClr val="99FF66"/>
    <a:srgbClr val="FF7C80"/>
    <a:srgbClr val="009900"/>
    <a:srgbClr val="FFFF99"/>
    <a:srgbClr val="FF99CC"/>
    <a:srgbClr val="FF6600"/>
    <a:srgbClr val="FF99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5" autoAdjust="0"/>
    <p:restoredTop sz="94660"/>
  </p:normalViewPr>
  <p:slideViewPr>
    <p:cSldViewPr>
      <p:cViewPr varScale="1">
        <p:scale>
          <a:sx n="69" d="100"/>
          <a:sy n="69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1B7F9D-94EF-41C1-BC12-7BBB66F6CB17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478924-FB89-482E-88FB-198892BBC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789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Данилов – Год – исторический</a:t>
            </a:r>
            <a:r>
              <a:rPr lang="ru-RU" baseline="0" dirty="0" smtClean="0"/>
              <a:t> контекст в стиле Парфенова</a:t>
            </a:r>
            <a:endParaRPr lang="ru-RU" dirty="0" smtClean="0"/>
          </a:p>
          <a:p>
            <a:r>
              <a:rPr lang="ru-RU" dirty="0" smtClean="0"/>
              <a:t>РНБ</a:t>
            </a:r>
            <a:r>
              <a:rPr lang="ru-RU" baseline="0" dirty="0" smtClean="0"/>
              <a:t> – текст серьезный – В это время мы и государство этим </a:t>
            </a:r>
            <a:r>
              <a:rPr lang="ru-RU" baseline="0" dirty="0" err="1" smtClean="0"/>
              <a:t>воспользовалсь</a:t>
            </a:r>
            <a:r>
              <a:rPr lang="ru-RU" baseline="0" dirty="0" smtClean="0"/>
              <a:t> спустя …лет</a:t>
            </a:r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478924-FB89-482E-88FB-198892BBCAB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902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FDEA9-1D40-4028-80BA-2E54F1B58641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68C51-1FB5-4749-AE8A-28A4DA987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08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A0075-4A1D-4076-A6B4-95FBEFB04355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DC4A8-E780-4CAD-B055-EE3BFE2F6F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53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2B555-F09C-43B0-ACDE-B12641CDD305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C7276-8B37-404F-9763-F7F93155D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14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A4A3D-DC0B-45E7-B9DD-1AAC7F1F14FC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1D763-ABA9-4811-8DD1-1A2CF2004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19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5542C-5F80-45A0-95DC-FFD1974A91FF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010A8-7CB2-4AAE-AABC-FD8AA9300D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91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6A779-3F7A-4CE5-B2DD-87E21730FB7E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5C428-F1C6-4C9F-976F-FB60108B17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76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D02E5-E165-45C9-ADB1-5E0B02CD6739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F1099-B0CE-450A-ABD8-2D9E53F2D7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109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CC047-9F7A-498E-B860-49DDB8FD6ED8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113F7-2885-4F6C-B879-56038BEF35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93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FF302-E7C0-4775-9770-020714607681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E7BC1-2468-45DC-B8FA-69D9CC3E8A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89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5A3B4-5BB8-428E-ABAC-02CF88347078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3649-88C6-4621-8754-672174EB91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D7BD9-BDDC-4F6D-A2EC-DBE046395E9E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14C8F-ADBF-4126-80BF-440E5C110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52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D2995-6564-47A6-B5F7-7CC3B3DDD84B}" type="datetimeFigureOut">
              <a:rPr lang="ru-RU"/>
              <a:pPr>
                <a:defRPr/>
              </a:pPr>
              <a:t>01.11.2011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F36B12-173D-4C5D-B7BA-FCE4890F8A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roika24.eu/images/2010_08/den-stroitelya-1.jp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g.sunhome.ru/UsersGallery/Cards/181/2384424.jpg" TargetMode="External"/><Relationship Id="rId5" Type="http://schemas.openxmlformats.org/officeDocument/2006/relationships/image" Target="../media/image2.jpeg"/><Relationship Id="rId10" Type="http://schemas.openxmlformats.org/officeDocument/2006/relationships/image" Target="../media/image5.png"/><Relationship Id="rId4" Type="http://schemas.openxmlformats.org/officeDocument/2006/relationships/hyperlink" Target="http://www.pirao.ru/upload/iblock/5544ddf50ff637bb9c037aed22247f22.jpg" TargetMode="Externa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574032"/>
            <a:ext cx="8229600" cy="1143000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00FF"/>
                </a:solidFill>
              </a:rPr>
              <a:t>Образовательная система «Школа 2100»</a:t>
            </a:r>
            <a:br>
              <a:rPr lang="ru-RU" sz="6000" b="1" dirty="0" smtClean="0">
                <a:solidFill>
                  <a:srgbClr val="0000FF"/>
                </a:solidFill>
              </a:rPr>
            </a:br>
            <a:r>
              <a:rPr lang="ru-RU" sz="6000" b="1" dirty="0" smtClean="0">
                <a:solidFill>
                  <a:srgbClr val="0000FF"/>
                </a:solidFill>
              </a:rPr>
              <a:t>- </a:t>
            </a:r>
            <a:br>
              <a:rPr lang="ru-RU" sz="6000" b="1" dirty="0" smtClean="0">
                <a:solidFill>
                  <a:srgbClr val="0000FF"/>
                </a:solidFill>
              </a:rPr>
            </a:br>
            <a:r>
              <a:rPr lang="ru-RU" sz="6000" b="1" dirty="0" smtClean="0">
                <a:solidFill>
                  <a:srgbClr val="0000FF"/>
                </a:solidFill>
              </a:rPr>
              <a:t>ДОМ, в котором мы </a:t>
            </a:r>
            <a:r>
              <a:rPr lang="ru-RU" sz="6000" b="1" dirty="0" smtClean="0">
                <a:solidFill>
                  <a:srgbClr val="0000FF"/>
                </a:solidFill>
              </a:rPr>
              <a:t>живем</a:t>
            </a:r>
            <a:br>
              <a:rPr lang="ru-RU" sz="6000" b="1" dirty="0" smtClean="0">
                <a:solidFill>
                  <a:srgbClr val="0000FF"/>
                </a:solidFill>
              </a:rPr>
            </a:br>
            <a:r>
              <a:rPr lang="ru-RU" sz="6000" b="1" dirty="0" smtClean="0">
                <a:solidFill>
                  <a:srgbClr val="0000FF"/>
                </a:solidFill>
              </a:rPr>
              <a:t>(</a:t>
            </a:r>
            <a:r>
              <a:rPr lang="ru-RU" sz="6000" b="1" smtClean="0">
                <a:solidFill>
                  <a:srgbClr val="0000FF"/>
                </a:solidFill>
              </a:rPr>
              <a:t>опережая время)</a:t>
            </a:r>
            <a:endParaRPr lang="ru-RU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14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230779" y="3723174"/>
            <a:ext cx="7165757" cy="1833567"/>
            <a:chOff x="2086763" y="3861048"/>
            <a:chExt cx="7165757" cy="1833567"/>
          </a:xfrm>
        </p:grpSpPr>
        <p:pic>
          <p:nvPicPr>
            <p:cNvPr id="3120" name="Picture 48" descr="D:\ВОРК май2011\Презентации\Выступления\Конф2100 15-я 2011 год\header-background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6763" y="4068062"/>
              <a:ext cx="7093749" cy="15931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6300192" y="3861048"/>
              <a:ext cx="2952328" cy="18335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339752" y="5612181"/>
            <a:ext cx="2232248" cy="79208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Психология взросления  </a:t>
            </a:r>
            <a:r>
              <a:rPr lang="ru-RU" dirty="0" err="1" smtClean="0"/>
              <a:t>Д.И.Фельдштейн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7073" y="4779514"/>
            <a:ext cx="2304256" cy="79208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Первые </a:t>
            </a:r>
            <a:r>
              <a:rPr lang="ru-RU" dirty="0" smtClean="0"/>
              <a:t>альтернативные учебники   </a:t>
            </a:r>
            <a:r>
              <a:rPr lang="ru-RU" dirty="0"/>
              <a:t>1-4 </a:t>
            </a:r>
            <a:r>
              <a:rPr lang="ru-RU" dirty="0" err="1"/>
              <a:t>кл</a:t>
            </a:r>
            <a:r>
              <a:rPr lang="ru-RU" dirty="0"/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89721" y="4764653"/>
            <a:ext cx="2223864" cy="79208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Технология продуктивного чтения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76256" y="5595382"/>
            <a:ext cx="2232248" cy="79208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Гуманно-личностные идеи </a:t>
            </a:r>
            <a:r>
              <a:rPr lang="ru-RU" dirty="0" err="1" smtClean="0"/>
              <a:t>Ш.А.Амонашвили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44008" y="5595382"/>
            <a:ext cx="2232248" cy="79208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Теория толерантности </a:t>
            </a:r>
            <a:r>
              <a:rPr lang="ru-RU" dirty="0" err="1" smtClean="0"/>
              <a:t>С.К.Бондырева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54748" y="2211006"/>
            <a:ext cx="1962806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Образовательная программа  </a:t>
            </a:r>
          </a:p>
          <a:p>
            <a:pPr algn="ctr">
              <a:defRPr/>
            </a:pPr>
            <a:r>
              <a:rPr lang="ru-RU" dirty="0" smtClean="0"/>
              <a:t>«Школа 2100»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19872" y="3075102"/>
            <a:ext cx="2304256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«Педагогика здравого смысла»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688124" y="2193760"/>
            <a:ext cx="1880369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ООП</a:t>
            </a:r>
          </a:p>
          <a:p>
            <a:pPr algn="ctr">
              <a:defRPr/>
            </a:pPr>
            <a:r>
              <a:rPr lang="ru-RU" dirty="0" smtClean="0"/>
              <a:t> «Школа 2100» </a:t>
            </a:r>
          </a:p>
          <a:p>
            <a:pPr algn="ctr">
              <a:defRPr/>
            </a:pPr>
            <a:r>
              <a:rPr lang="ru-RU" dirty="0" smtClean="0"/>
              <a:t>к </a:t>
            </a:r>
            <a:r>
              <a:rPr lang="ru-RU" dirty="0"/>
              <a:t>ФГОС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617306" y="2211006"/>
            <a:ext cx="1962806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Программа развития ОУУ (УУД)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7073" y="3939198"/>
            <a:ext cx="2304256" cy="79208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Комплект учебников </a:t>
            </a:r>
            <a:r>
              <a:rPr lang="ru-RU" dirty="0" smtClean="0"/>
              <a:t>с обновленным содержанием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7073" y="3075102"/>
            <a:ext cx="2726851" cy="79208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Комплект </a:t>
            </a:r>
            <a:r>
              <a:rPr lang="ru-RU" dirty="0" smtClean="0"/>
              <a:t>учебников:  преемственность </a:t>
            </a:r>
            <a:r>
              <a:rPr lang="ru-RU" dirty="0"/>
              <a:t>от </a:t>
            </a:r>
            <a:r>
              <a:rPr lang="ru-RU" dirty="0" smtClean="0"/>
              <a:t>ДОУ </a:t>
            </a:r>
            <a:r>
              <a:rPr lang="ru-RU" dirty="0"/>
              <a:t>до старшей школы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062" y="5612181"/>
            <a:ext cx="2232248" cy="79208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Принципы </a:t>
            </a:r>
            <a:r>
              <a:rPr lang="ru-RU" dirty="0" err="1" smtClean="0"/>
              <a:t>развива-ющего</a:t>
            </a:r>
            <a:r>
              <a:rPr lang="ru-RU" dirty="0" smtClean="0"/>
              <a:t> образования </a:t>
            </a:r>
            <a:r>
              <a:rPr lang="ru-RU" dirty="0" err="1" smtClean="0"/>
              <a:t>А.А.Леонтьев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886734" y="3070910"/>
            <a:ext cx="2726851" cy="79208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 smtClean="0"/>
              <a:t>Деятельностный</a:t>
            </a:r>
            <a:r>
              <a:rPr lang="ru-RU" dirty="0" smtClean="0"/>
              <a:t> подход через комплекс технологий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82290" y="3900757"/>
            <a:ext cx="2223864" cy="54249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Проблемный </a:t>
            </a:r>
            <a:r>
              <a:rPr lang="ru-RU" dirty="0" smtClean="0"/>
              <a:t>диалог</a:t>
            </a:r>
            <a:endParaRPr lang="ru-RU" dirty="0"/>
          </a:p>
        </p:txBody>
      </p:sp>
      <p:sp>
        <p:nvSpPr>
          <p:cNvPr id="3116" name="TextBox 4"/>
          <p:cNvSpPr txBox="1">
            <a:spLocks noChangeArrowheads="1"/>
          </p:cNvSpPr>
          <p:nvPr/>
        </p:nvSpPr>
        <p:spPr bwMode="auto">
          <a:xfrm rot="19992347">
            <a:off x="661029" y="1133414"/>
            <a:ext cx="4033838" cy="4619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b="1" dirty="0"/>
              <a:t>Образовательная система</a:t>
            </a:r>
          </a:p>
        </p:txBody>
      </p:sp>
      <p:sp>
        <p:nvSpPr>
          <p:cNvPr id="3117" name="TextBox 21"/>
          <p:cNvSpPr txBox="1">
            <a:spLocks noChangeArrowheads="1"/>
          </p:cNvSpPr>
          <p:nvPr/>
        </p:nvSpPr>
        <p:spPr bwMode="auto">
          <a:xfrm rot="1511938">
            <a:off x="4136067" y="1025464"/>
            <a:ext cx="4033837" cy="4603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b="1"/>
              <a:t>«Школа 2100»</a:t>
            </a:r>
          </a:p>
        </p:txBody>
      </p:sp>
      <p:sp>
        <p:nvSpPr>
          <p:cNvPr id="21" name="Загнутый угол 20"/>
          <p:cNvSpPr/>
          <p:nvPr/>
        </p:nvSpPr>
        <p:spPr>
          <a:xfrm>
            <a:off x="597122" y="2276838"/>
            <a:ext cx="576064" cy="660423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n>
                  <a:solidFill>
                    <a:schemeClr val="tx1"/>
                  </a:solidFill>
                </a:ln>
              </a:rPr>
              <a:t>РАО</a:t>
            </a:r>
          </a:p>
        </p:txBody>
      </p:sp>
      <p:pic>
        <p:nvPicPr>
          <p:cNvPr id="24" name="Picture 4" descr="Картинка 16 из 679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994983"/>
            <a:ext cx="693212" cy="103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36512" y="-97651"/>
            <a:ext cx="914501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 мы строили наш дом? 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122" name="Picture 50" descr="Картинка 4 из 12431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1635106" cy="1421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Группа 19"/>
          <p:cNvGrpSpPr/>
          <p:nvPr/>
        </p:nvGrpSpPr>
        <p:grpSpPr>
          <a:xfrm>
            <a:off x="7250159" y="-27384"/>
            <a:ext cx="1858345" cy="1440160"/>
            <a:chOff x="7250159" y="-27384"/>
            <a:chExt cx="1858345" cy="1440160"/>
          </a:xfrm>
        </p:grpSpPr>
        <p:pic>
          <p:nvPicPr>
            <p:cNvPr id="3124" name="Picture 52" descr="Картинка 16 из 124310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8493" y="-27384"/>
              <a:ext cx="1540011" cy="136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7250159" y="1124744"/>
              <a:ext cx="1088339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8" name="Скругленный прямоугольник 27"/>
          <p:cNvSpPr/>
          <p:nvPr/>
        </p:nvSpPr>
        <p:spPr>
          <a:xfrm>
            <a:off x="107504" y="6453336"/>
            <a:ext cx="8899043" cy="39604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Культурно-исторический подход. </a:t>
            </a:r>
            <a:r>
              <a:rPr lang="ru-RU" dirty="0" err="1" smtClean="0"/>
              <a:t>Л.С.Выготский</a:t>
            </a:r>
            <a:r>
              <a:rPr lang="ru-RU" dirty="0" smtClean="0"/>
              <a:t>. Теория деятельности. </a:t>
            </a:r>
            <a:r>
              <a:rPr lang="ru-RU" dirty="0" err="1" smtClean="0"/>
              <a:t>А.Н.Леонтьев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389721" y="4383470"/>
            <a:ext cx="2223864" cy="39604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Оценивание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216218" y="1340768"/>
            <a:ext cx="2670516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Философия массового развивающего образования</a:t>
            </a:r>
            <a:endParaRPr lang="ru-RU" dirty="0"/>
          </a:p>
        </p:txBody>
      </p:sp>
      <p:pic>
        <p:nvPicPr>
          <p:cNvPr id="1026" name="Picture 2" descr="http://www.school2100.ru/izdaniya/books/img/content/4_magazin/book1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33056"/>
            <a:ext cx="1152128" cy="1466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3116" grpId="0" animBg="1"/>
      <p:bldP spid="3117" grpId="0" animBg="1"/>
      <p:bldP spid="21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127</Words>
  <Application>Microsoft Office PowerPoint</Application>
  <PresentationFormat>Экран (4:3)</PresentationFormat>
  <Paragraphs>28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Образовательная система «Школа 2100» -  ДОМ, в котором мы живем (опережая время)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по дому  «Школа 2100»</dc:title>
  <dc:creator>Вахрушев Александр</dc:creator>
  <cp:lastModifiedBy>1</cp:lastModifiedBy>
  <cp:revision>120</cp:revision>
  <dcterms:created xsi:type="dcterms:W3CDTF">2011-10-10T08:50:21Z</dcterms:created>
  <dcterms:modified xsi:type="dcterms:W3CDTF">2011-10-31T20:02:53Z</dcterms:modified>
</cp:coreProperties>
</file>